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6116"/>
            <a:ext cx="826150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074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73498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1644253" y="3294936"/>
            <a:ext cx="33081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and perks to increase subscriber value and conversion rates.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6074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73498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086356" y="3294936"/>
            <a:ext cx="33081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transition them from returning to loyal customer segments.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60746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734985"/>
            <a:ext cx="3308152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10528459" y="3718798"/>
            <a:ext cx="3308152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promotional sales boosts with margin control to optimize profitability.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5682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18433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1644253" y="5744289"/>
            <a:ext cx="33081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marketing campaigns and merchandising.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5682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18433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17" name="Text 10"/>
          <p:cNvSpPr/>
          <p:nvPr/>
        </p:nvSpPr>
        <p:spPr>
          <a:xfrm>
            <a:off x="6086356" y="5744289"/>
            <a:ext cx="3308152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groups, male customers,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6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3371850"/>
            <a:ext cx="6103025" cy="793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42950" y="4483537"/>
            <a:ext cx="6466165" cy="1269802"/>
          </a:xfrm>
          <a:prstGeom prst="roundRect">
            <a:avLst>
              <a:gd name="adj" fmla="val 702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7979" y="4718566"/>
            <a:ext cx="3051453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Scale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77979" y="5242441"/>
            <a:ext cx="599610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 transactions across 18 data columns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285" y="4483537"/>
            <a:ext cx="6466165" cy="1269802"/>
          </a:xfrm>
          <a:prstGeom prst="roundRect">
            <a:avLst>
              <a:gd name="adj" fmla="val 702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6314" y="4718566"/>
            <a:ext cx="3051453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Demographics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656314" y="5242441"/>
            <a:ext cx="599610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location, and subscription status tracked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2950" y="5965508"/>
            <a:ext cx="6466165" cy="1545669"/>
          </a:xfrm>
          <a:prstGeom prst="roundRect">
            <a:avLst>
              <a:gd name="adj" fmla="val 57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7979" y="6200537"/>
            <a:ext cx="3051453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 Data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77979" y="6724412"/>
            <a:ext cx="599610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Item details, category, amount, season, size, and color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285" y="5965508"/>
            <a:ext cx="6466165" cy="1545669"/>
          </a:xfrm>
          <a:prstGeom prst="roundRect">
            <a:avLst>
              <a:gd name="adj" fmla="val 576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56314" y="6200537"/>
            <a:ext cx="3051453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Behavior Metrics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656314" y="6724412"/>
            <a:ext cx="5996107" cy="551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Discounts, promo codes, purchase history, ratings, and shipping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0424"/>
            <a:ext cx="731805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Process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79177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8133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32440"/>
            <a:ext cx="40743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3892391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79177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58133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32440"/>
            <a:ext cx="330636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428548" y="3892391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7882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45179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41948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793790" y="5979438"/>
            <a:ext cx="640794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78824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45179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41948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428548" y="5979438"/>
            <a:ext cx="6408063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452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Gender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9489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83794" y="661106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  <a:ln/>
        </p:spPr>
      </p:sp>
      <p:sp>
        <p:nvSpPr>
          <p:cNvPr id="5" name="Text 2"/>
          <p:cNvSpPr/>
          <p:nvPr/>
        </p:nvSpPr>
        <p:spPr>
          <a:xfrm>
            <a:off x="3971568" y="6611064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61106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6703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611064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55115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959096" y="3201829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F954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contributing $157,890 compared to $75,191 from female customers.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290298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significant disparity suggests opportunities for targeted marketing to female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22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384828"/>
            <a:ext cx="9306520" cy="829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5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Insights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776526" y="4657725"/>
            <a:ext cx="41742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3,116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1268730" y="5667137"/>
            <a:ext cx="3189684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76526" y="6214824"/>
            <a:ext cx="4174212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majority segment driving repeat business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28034" y="4657725"/>
            <a:ext cx="41742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701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5720239" y="5667137"/>
            <a:ext cx="3189684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Buyers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5228034" y="6214824"/>
            <a:ext cx="4174212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Mid-tier customers with growth potential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679543" y="4657725"/>
            <a:ext cx="4174331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83</a:t>
            </a:r>
            <a:endParaRPr lang="en-US" sz="5750" dirty="0"/>
          </a:p>
        </p:txBody>
      </p:sp>
      <p:sp>
        <p:nvSpPr>
          <p:cNvPr id="11" name="Text 8"/>
          <p:cNvSpPr/>
          <p:nvPr/>
        </p:nvSpPr>
        <p:spPr>
          <a:xfrm>
            <a:off x="10171867" y="5667137"/>
            <a:ext cx="3189684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9679543" y="6214824"/>
            <a:ext cx="4174331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Fresh acquisitions requiring nurturing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6526" y="7041356"/>
            <a:ext cx="13077349" cy="576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classification based on purchase history reveals a strong loyal base, with opportunities to convert returning buyers into loyal advocates.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147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51084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5474256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72991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94251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632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9618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53996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9897427" y="4099917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218986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885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788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04217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8596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1051084" y="6345912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218986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88506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7882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04217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8596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2550" dirty="0"/>
          </a:p>
        </p:txBody>
      </p:sp>
      <p:sp>
        <p:nvSpPr>
          <p:cNvPr id="32" name="Text 30"/>
          <p:cNvSpPr/>
          <p:nvPr/>
        </p:nvSpPr>
        <p:spPr>
          <a:xfrm>
            <a:off x="7685842" y="6345912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472" y="423863"/>
            <a:ext cx="6439376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&amp; Subscription Analysis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539472" y="1385173"/>
            <a:ext cx="3003590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High-Spending Discount Users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39472" y="1827252"/>
            <a:ext cx="6587728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FF95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839 customers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used discounts but still spent above the average purchase amount, indicating price-conscious yet valuable buyers.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472" y="2401372"/>
            <a:ext cx="6587728" cy="65877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0820" y="1385173"/>
            <a:ext cx="221587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Impact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10820" y="1827252"/>
            <a:ext cx="658772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</a:t>
            </a:r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$59.49 average spend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0820" y="2166342"/>
            <a:ext cx="6587728" cy="200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</a:t>
            </a:r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 $59.87 average spend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510820" y="2505432"/>
            <a:ext cx="6587728" cy="400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Similar spending patterns suggest subscription benefits need enhancement to drive higher value.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626293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300043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9064823"/>
            <a:ext cx="13558123" cy="199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but all age groups contribute relatively evenly, suggesting broad market appeal with opportunities for age-specific campaigns.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367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831562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Power BI dashboard visualizing key metrics including revenue trends, customer segments, product performance, and behavioral patterns for actionable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2025-11-07T07:12:40Z</dcterms:created>
  <dcterms:modified xsi:type="dcterms:W3CDTF">2025-11-07T07:12:40Z</dcterms:modified>
</cp:coreProperties>
</file>